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7000">
              <a:srgbClr val="FFFF00">
                <a:alpha val="25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8501122" cy="2327281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рамках регионального фестиваля по финансовой грамотности «Финансовый сентябрь» в группе Брусничка была проведена работа по формированию основ финансовой грамотности у дошкольников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Ребята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познакомились с понятием «семейный бюджет», учились правильно делать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покупки. Закрепили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представления о денежной единице, номиналу купюр, назначение денег, что такое доходы и расходы.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31" name="Picture 7" descr="C:\Users\Gigabyte\Downloads\IMG_20250918_205139_8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3116"/>
            <a:ext cx="3643306" cy="4286238"/>
          </a:xfrm>
          <a:prstGeom prst="rect">
            <a:avLst/>
          </a:prstGeom>
          <a:noFill/>
        </p:spPr>
      </p:pic>
      <p:pic>
        <p:nvPicPr>
          <p:cNvPr id="1034" name="Picture 10" descr="C:\Users\Gigabyte\Downloads\IMG_20250918_205115_122.jpg"/>
          <p:cNvPicPr>
            <a:picLocks noChangeAspect="1" noChangeArrowheads="1"/>
          </p:cNvPicPr>
          <p:nvPr/>
        </p:nvPicPr>
        <p:blipFill>
          <a:blip r:embed="rId3" cstate="print"/>
          <a:srcRect l="10504"/>
          <a:stretch>
            <a:fillRect/>
          </a:stretch>
        </p:blipFill>
        <p:spPr bwMode="auto">
          <a:xfrm rot="16200000">
            <a:off x="4893472" y="1535894"/>
            <a:ext cx="3071835" cy="4286280"/>
          </a:xfrm>
          <a:prstGeom prst="rect">
            <a:avLst/>
          </a:prstGeom>
          <a:noFill/>
        </p:spPr>
      </p:pic>
      <p:pic>
        <p:nvPicPr>
          <p:cNvPr id="1042" name="Picture 18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358082" y="5000636"/>
            <a:ext cx="1500199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Gigabyte\Downloads\IMG_20250918_205125_9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4286280" cy="3214710"/>
          </a:xfrm>
          <a:prstGeom prst="rect">
            <a:avLst/>
          </a:prstGeom>
          <a:noFill/>
        </p:spPr>
      </p:pic>
      <p:pic>
        <p:nvPicPr>
          <p:cNvPr id="5" name="Picture 9" descr="C:\Users\Gigabyte\Downloads\IMG_20250918_205123_035.jpg"/>
          <p:cNvPicPr>
            <a:picLocks noChangeAspect="1" noChangeArrowheads="1"/>
          </p:cNvPicPr>
          <p:nvPr/>
        </p:nvPicPr>
        <p:blipFill>
          <a:blip r:embed="rId3" cstate="print"/>
          <a:srcRect l="12005"/>
          <a:stretch>
            <a:fillRect/>
          </a:stretch>
        </p:blipFill>
        <p:spPr bwMode="auto">
          <a:xfrm>
            <a:off x="4643438" y="142852"/>
            <a:ext cx="4319186" cy="3214710"/>
          </a:xfrm>
          <a:prstGeom prst="rect">
            <a:avLst/>
          </a:prstGeom>
          <a:noFill/>
        </p:spPr>
      </p:pic>
      <p:pic>
        <p:nvPicPr>
          <p:cNvPr id="6" name="Picture 5" descr="C:\Users\Gigabyte\Downloads\IMG_20250918_205133_7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429000"/>
            <a:ext cx="4286280" cy="3214710"/>
          </a:xfrm>
          <a:prstGeom prst="rect">
            <a:avLst/>
          </a:prstGeom>
          <a:noFill/>
        </p:spPr>
      </p:pic>
      <p:pic>
        <p:nvPicPr>
          <p:cNvPr id="7" name="Picture 6" descr="C:\Users\Gigabyte\Downloads\IMG_20250918_205142_5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442618"/>
            <a:ext cx="4321164" cy="32010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25</Words>
  <Application>Microsoft Office PowerPoint</Application>
  <PresentationFormat>Экран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В рамках регионального фестиваля по финансовой грамотности «Финансовый сентябрь» в группе Брусничка была проведена работа по формированию основ финансовой грамотности у дошкольников. Ребята познакомились с понятием «семейный бюджет», учились правильно делать покупки. Закрепили представления о денежной единице, номиналу купюр, назначение денег, что такое доходы и расходы. 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рамках регионального фестиваля по финансовой грамотности «Финансовый сентябрь» в группе Брусничка была проведена работа по формированию основ финансовой грамотности у дошкольников. Ребята познакомились с понятием «семейный бюджет», учились правильно делать покупки. Закрепили представления о денежной единице, номиналу купюр, назначение денег, что такое доходы и расходы. </dc:title>
  <dc:creator>Пользователь Gigabyte</dc:creator>
  <cp:lastModifiedBy>Пользователь Gigabyte</cp:lastModifiedBy>
  <cp:revision>3</cp:revision>
  <dcterms:created xsi:type="dcterms:W3CDTF">2025-09-21T13:42:45Z</dcterms:created>
  <dcterms:modified xsi:type="dcterms:W3CDTF">2025-09-21T14:11:22Z</dcterms:modified>
</cp:coreProperties>
</file>